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6" r:id="rId64"/>
    <p:sldId id="305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07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90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35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25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20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14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6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5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9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58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55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0BDFB-8E2D-4FC8-AE15-2B3BEDAB6B05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211D9-4AF3-4386-84AA-039A2B0B5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14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6" y="0"/>
            <a:ext cx="11823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84"/>
            <a:ext cx="12043581" cy="459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28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724025"/>
            <a:ext cx="77914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85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39" y="0"/>
            <a:ext cx="6324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19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962" y="1390650"/>
            <a:ext cx="82200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33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90" y="0"/>
            <a:ext cx="6455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953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87" y="1462087"/>
            <a:ext cx="53054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722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81" y="0"/>
            <a:ext cx="679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92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7" y="962025"/>
            <a:ext cx="56102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41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064" y="0"/>
            <a:ext cx="5751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493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87" y="1876425"/>
            <a:ext cx="63722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128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11" y="0"/>
            <a:ext cx="5988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5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99" y="1119656"/>
            <a:ext cx="10274977" cy="51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085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414462"/>
            <a:ext cx="77914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981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45" y="0"/>
            <a:ext cx="6987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006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1209675"/>
            <a:ext cx="69723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091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24" y="0"/>
            <a:ext cx="4749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920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2" y="1466850"/>
            <a:ext cx="74961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50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8" y="0"/>
            <a:ext cx="6491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072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87" y="1628775"/>
            <a:ext cx="81248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805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993" y="0"/>
            <a:ext cx="5540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343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87" y="833437"/>
            <a:ext cx="82010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041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77" y="0"/>
            <a:ext cx="4492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5725" cy="56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844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590550"/>
            <a:ext cx="4991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033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2324100"/>
            <a:ext cx="8267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044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57425"/>
            <a:ext cx="25908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088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37" y="2390775"/>
            <a:ext cx="54959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226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40" y="0"/>
            <a:ext cx="8201025" cy="1914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063"/>
            <a:ext cx="81629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285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90" y="0"/>
            <a:ext cx="6482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022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62" y="1571625"/>
            <a:ext cx="75342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52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84" y="0"/>
            <a:ext cx="6796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199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233487"/>
            <a:ext cx="82867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85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958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0" y="1013787"/>
            <a:ext cx="10171061" cy="493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813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1282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727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8043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3905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5594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8585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4818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637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5719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51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12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684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7674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1549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4075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148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" y="0"/>
            <a:ext cx="11761736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5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67425" cy="1685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016"/>
            <a:ext cx="81819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6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4" y="884421"/>
            <a:ext cx="12229807" cy="36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81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02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71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2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3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" y="-194872"/>
            <a:ext cx="12187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85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7195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28"/>
            <a:ext cx="10398021" cy="4601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1" y="5579073"/>
            <a:ext cx="92773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51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11574" cy="406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4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02190" cy="63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16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8" y="-1"/>
            <a:ext cx="10157866" cy="67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4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82" y="0"/>
            <a:ext cx="11886810" cy="678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4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02584" cy="674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0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72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13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52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3" y="1138470"/>
            <a:ext cx="10625317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24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8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2" y="0"/>
            <a:ext cx="11767279" cy="66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64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569"/>
            <a:ext cx="11902190" cy="6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29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8" y="235704"/>
            <a:ext cx="11882143" cy="49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82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208"/>
            <a:ext cx="11960574" cy="5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50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29475" cy="676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676275"/>
            <a:ext cx="68199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57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0" y="0"/>
            <a:ext cx="9256193" cy="65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51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694295" cy="66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22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47751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65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1" y="407310"/>
            <a:ext cx="8848725" cy="3914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1" y="4643047"/>
            <a:ext cx="98488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7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5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493115" cy="68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4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029"/>
            <a:ext cx="12007121" cy="632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34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" y="194325"/>
            <a:ext cx="8511602" cy="65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31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6" y="0"/>
            <a:ext cx="10680882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99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3" y="245776"/>
            <a:ext cx="11287570" cy="45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92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4814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48" y="3207895"/>
            <a:ext cx="5321508" cy="36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3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6" y="1557026"/>
            <a:ext cx="11624638" cy="178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02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47554" cy="68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2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07711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47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87200" cy="68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16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1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51" y="2019299"/>
            <a:ext cx="7240249" cy="498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75"/>
            <a:ext cx="11621327" cy="54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8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23" y="9859"/>
            <a:ext cx="7974767" cy="68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76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22308" cy="64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0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14"/>
            <a:ext cx="11499267" cy="355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2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67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99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02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435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06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8" y="0"/>
            <a:ext cx="11456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72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2725"/>
            <a:ext cx="11874569" cy="27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55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9" y="0"/>
            <a:ext cx="11829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58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4186" cy="6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5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60" y="749663"/>
            <a:ext cx="6471066" cy="57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4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81977" cy="39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36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9" y="640283"/>
            <a:ext cx="7823203" cy="385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25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69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727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40968" cy="62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21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2" cy="371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68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4" y="0"/>
            <a:ext cx="9719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4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201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6" y="1827472"/>
            <a:ext cx="108108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54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970247" cy="59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66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16918" cy="35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2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7630" cy="53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92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2" y="0"/>
            <a:ext cx="928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0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07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3" y="-1"/>
            <a:ext cx="7754053" cy="24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52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257175"/>
            <a:ext cx="108108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19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685800"/>
            <a:ext cx="9982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27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1162050"/>
            <a:ext cx="80295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12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33362"/>
            <a:ext cx="101155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357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5" y="0"/>
            <a:ext cx="10115550" cy="3286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7" y="3429858"/>
            <a:ext cx="75533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240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0"/>
            <a:ext cx="666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2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05" y="0"/>
            <a:ext cx="927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55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5" y="0"/>
            <a:ext cx="10829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96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919162"/>
            <a:ext cx="96393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89"/>
            <a:ext cx="12097407" cy="466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8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" y="685800"/>
            <a:ext cx="109823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20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1428750"/>
            <a:ext cx="11096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911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938" y="0"/>
            <a:ext cx="8462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370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1100137"/>
            <a:ext cx="110013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374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91" y="0"/>
            <a:ext cx="7999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9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2" y="981075"/>
            <a:ext cx="77628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5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552450"/>
            <a:ext cx="101250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04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14" y="0"/>
            <a:ext cx="9839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162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53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6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195262"/>
            <a:ext cx="109632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07" y="419724"/>
            <a:ext cx="12650220" cy="52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302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09712"/>
            <a:ext cx="111252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82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195387"/>
            <a:ext cx="5715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131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38" y="0"/>
            <a:ext cx="5688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5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62" y="657225"/>
            <a:ext cx="76104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220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366712"/>
            <a:ext cx="84772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688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079" y="0"/>
            <a:ext cx="704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543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0"/>
            <a:ext cx="647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424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24" y="0"/>
            <a:ext cx="5902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311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319212"/>
            <a:ext cx="78676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1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80" y="0"/>
            <a:ext cx="7988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7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宽屏</PresentationFormat>
  <Paragraphs>0</Paragraphs>
  <Slides>143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4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4</cp:revision>
  <dcterms:created xsi:type="dcterms:W3CDTF">2022-09-26T08:40:49Z</dcterms:created>
  <dcterms:modified xsi:type="dcterms:W3CDTF">2022-12-27T22:28:30Z</dcterms:modified>
</cp:coreProperties>
</file>